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3B-99A6-4E65-8439-200F15CA8DCB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0201-05D8-4A28-A38B-78DB0924D9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319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3B-99A6-4E65-8439-200F15CA8DCB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0201-05D8-4A28-A38B-78DB0924D9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597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3B-99A6-4E65-8439-200F15CA8DCB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0201-05D8-4A28-A38B-78DB0924D9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578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3B-99A6-4E65-8439-200F15CA8DCB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0201-05D8-4A28-A38B-78DB0924D9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82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3B-99A6-4E65-8439-200F15CA8DCB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0201-05D8-4A28-A38B-78DB0924D9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35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3B-99A6-4E65-8439-200F15CA8DCB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0201-05D8-4A28-A38B-78DB0924D9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022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3B-99A6-4E65-8439-200F15CA8DCB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0201-05D8-4A28-A38B-78DB0924D9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66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3B-99A6-4E65-8439-200F15CA8DCB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0201-05D8-4A28-A38B-78DB0924D9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05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3B-99A6-4E65-8439-200F15CA8DCB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0201-05D8-4A28-A38B-78DB0924D9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452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3B-99A6-4E65-8439-200F15CA8DCB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0201-05D8-4A28-A38B-78DB0924D9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503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BB3B-99A6-4E65-8439-200F15CA8DCB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0201-05D8-4A28-A38B-78DB0924D9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92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BB3B-99A6-4E65-8439-200F15CA8DCB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0201-05D8-4A28-A38B-78DB0924D9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40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solidFill>
              <a:srgbClr val="EA5A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5" name="Slika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51" y="5667457"/>
            <a:ext cx="974949" cy="119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Slika 3" descr="Logo DOVES - veli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458"/>
            <a:ext cx="976310" cy="11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jeZBesedilom 8"/>
          <p:cNvSpPr txBox="1"/>
          <p:nvPr/>
        </p:nvSpPr>
        <p:spPr>
          <a:xfrm>
            <a:off x="239090" y="501348"/>
            <a:ext cx="8904910" cy="585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sl-SI" sz="3100" b="1" dirty="0" smtClean="0">
                <a:latin typeface="Albertus Medium" panose="020E0602030304020304" pitchFamily="34" charset="0"/>
              </a:rPr>
              <a:t>EKOKVIZ ZA SREDNJE ŠOLE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Albertus Medium" panose="020E0602030304020304" pitchFamily="34" charset="0"/>
              </a:rPr>
              <a:t>Individualno tekmovanje dijakov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Albertus Medium" panose="020E0602030304020304" pitchFamily="34" charset="0"/>
              </a:rPr>
              <a:t>Teme: </a:t>
            </a:r>
            <a:r>
              <a:rPr lang="sl-SI" sz="2800" dirty="0" smtClean="0">
                <a:latin typeface="Albertus Medium" panose="020E0602030304020304" pitchFamily="34" charset="0"/>
              </a:rPr>
              <a:t>odgovorno s hrano, krožno </a:t>
            </a:r>
            <a:r>
              <a:rPr lang="sl-SI" sz="2800" dirty="0">
                <a:latin typeface="Albertus Medium" panose="020E0602030304020304" pitchFamily="34" charset="0"/>
              </a:rPr>
              <a:t>gospodarstvo, </a:t>
            </a:r>
            <a:r>
              <a:rPr lang="sl-SI" sz="2800" dirty="0" smtClean="0">
                <a:latin typeface="Albertus Medium" panose="020E0602030304020304" pitchFamily="34" charset="0"/>
              </a:rPr>
              <a:t>preteklost </a:t>
            </a:r>
            <a:r>
              <a:rPr lang="sl-SI" sz="2800" dirty="0">
                <a:latin typeface="Albertus Medium" panose="020E0602030304020304" pitchFamily="34" charset="0"/>
              </a:rPr>
              <a:t>oblikuje sedanjost in prihodnost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 smtClean="0">
                <a:latin typeface="Albertus Medium" panose="020E0602030304020304" pitchFamily="34" charset="0"/>
              </a:rPr>
              <a:t>Šolsko </a:t>
            </a:r>
            <a:r>
              <a:rPr lang="sl-SI" sz="2800" dirty="0">
                <a:latin typeface="Albertus Medium" panose="020E0602030304020304" pitchFamily="34" charset="0"/>
              </a:rPr>
              <a:t>tekmovanje: </a:t>
            </a:r>
            <a:r>
              <a:rPr lang="sl-SI" sz="2800" dirty="0" smtClean="0">
                <a:latin typeface="Albertus Medium" panose="020E0602030304020304" pitchFamily="34" charset="0"/>
              </a:rPr>
              <a:t>13.12.2016</a:t>
            </a:r>
            <a:endParaRPr lang="sl-SI" sz="2800" dirty="0">
              <a:latin typeface="Albertus Medium" panose="020E06020303040203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latin typeface="Albertus Medium" panose="020E0602030304020304" pitchFamily="34" charset="0"/>
              </a:rPr>
              <a:t>Državno tekmovanje: </a:t>
            </a:r>
            <a:r>
              <a:rPr lang="sl-SI" sz="2800" dirty="0" smtClean="0">
                <a:latin typeface="Albertus Medium" panose="020E0602030304020304" pitchFamily="34" charset="0"/>
              </a:rPr>
              <a:t>25.1.2017, SESGŠ ŠC Kranj</a:t>
            </a:r>
            <a:endParaRPr lang="sl-SI" sz="2800" dirty="0">
              <a:latin typeface="Albertus Medium" panose="020E0602030304020304" pitchFamily="34" charset="0"/>
            </a:endParaRPr>
          </a:p>
          <a:p>
            <a:pPr>
              <a:lnSpc>
                <a:spcPct val="150000"/>
              </a:lnSpc>
            </a:pPr>
            <a:endParaRPr lang="sl-SI" sz="2800" dirty="0" smtClean="0">
              <a:latin typeface="Albertus Medium" panose="020E0602030304020304" pitchFamily="34" charset="0"/>
            </a:endParaRPr>
          </a:p>
          <a:p>
            <a:pPr>
              <a:lnSpc>
                <a:spcPct val="150000"/>
              </a:lnSpc>
            </a:pPr>
            <a:endParaRPr lang="sl-SI" sz="3100" dirty="0" smtClean="0">
              <a:latin typeface="Albertus Medium" panose="020E06020303040203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49" y="4845672"/>
            <a:ext cx="2980351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728" y="265515"/>
            <a:ext cx="3096343" cy="206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1" y="4887230"/>
            <a:ext cx="2823744" cy="188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8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Diaprojekcija na zaslonu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2" baseType="lpstr">
      <vt:lpstr>Officeova tema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Ekošola</dc:creator>
  <cp:lastModifiedBy>Ekošola</cp:lastModifiedBy>
  <cp:revision>1</cp:revision>
  <dcterms:created xsi:type="dcterms:W3CDTF">2016-09-29T08:27:59Z</dcterms:created>
  <dcterms:modified xsi:type="dcterms:W3CDTF">2016-09-29T08:28:11Z</dcterms:modified>
</cp:coreProperties>
</file>